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3" r:id="rId3"/>
    <p:sldId id="258" r:id="rId4"/>
    <p:sldId id="271" r:id="rId5"/>
    <p:sldId id="259" r:id="rId6"/>
    <p:sldId id="261" r:id="rId7"/>
    <p:sldId id="262" r:id="rId8"/>
    <p:sldId id="270" r:id="rId9"/>
    <p:sldId id="263" r:id="rId10"/>
    <p:sldId id="272" r:id="rId11"/>
    <p:sldId id="267" r:id="rId12"/>
    <p:sldId id="266" r:id="rId13"/>
    <p:sldId id="269" r:id="rId14"/>
  </p:sldIdLst>
  <p:sldSz cx="9144000" cy="6858000" type="screen4x3"/>
  <p:notesSz cx="7099300" cy="102346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1F49-FDB5-4B72-B932-BEC424599C37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51-D597-408F-BE31-55932835D8B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1F49-FDB5-4B72-B932-BEC424599C37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51-D597-408F-BE31-55932835D8B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1F49-FDB5-4B72-B932-BEC424599C37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51-D597-408F-BE31-55932835D8B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1F49-FDB5-4B72-B932-BEC424599C37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51-D597-408F-BE31-55932835D8B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1F49-FDB5-4B72-B932-BEC424599C37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51-D597-408F-BE31-55932835D8B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1F49-FDB5-4B72-B932-BEC424599C37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51-D597-408F-BE31-55932835D8B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1F49-FDB5-4B72-B932-BEC424599C37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51-D597-408F-BE31-55932835D8B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1F49-FDB5-4B72-B932-BEC424599C37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51-D597-408F-BE31-55932835D8B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1F49-FDB5-4B72-B932-BEC424599C37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51-D597-408F-BE31-55932835D8B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1F49-FDB5-4B72-B932-BEC424599C37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51-D597-408F-BE31-55932835D8B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1F49-FDB5-4B72-B932-BEC424599C37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51-D597-408F-BE31-55932835D8B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71F49-FDB5-4B72-B932-BEC424599C37}" type="datetimeFigureOut">
              <a:rPr lang="he-IL" smtClean="0"/>
              <a:pPr/>
              <a:t>י"ט/אב/תשע"ט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7451-D597-408F-BE31-55932835D8B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14348" y="148108"/>
            <a:ext cx="7772400" cy="1470025"/>
          </a:xfrm>
        </p:spPr>
        <p:txBody>
          <a:bodyPr/>
          <a:lstStyle/>
          <a:p>
            <a:r>
              <a:rPr lang="he-IL" dirty="0" smtClean="0"/>
              <a:t>חיפושים בספרייה  - </a:t>
            </a:r>
            <a:r>
              <a:rPr lang="he-IL" dirty="0" err="1" smtClean="0"/>
              <a:t>חסמב"א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14444" y="1412776"/>
            <a:ext cx="6972304" cy="2643206"/>
          </a:xfrm>
        </p:spPr>
        <p:txBody>
          <a:bodyPr>
            <a:normAutofit/>
          </a:bodyPr>
          <a:lstStyle/>
          <a:p>
            <a:pPr algn="r"/>
            <a:r>
              <a:rPr lang="he-IL" sz="4800" dirty="0" smtClean="0">
                <a:solidFill>
                  <a:schemeClr val="tx1"/>
                </a:solidFill>
              </a:rPr>
              <a:t>ח</a:t>
            </a:r>
            <a:r>
              <a:rPr lang="he-IL" dirty="0" smtClean="0">
                <a:solidFill>
                  <a:schemeClr val="tx1"/>
                </a:solidFill>
              </a:rPr>
              <a:t>יפוש </a:t>
            </a:r>
            <a:r>
              <a:rPr lang="he-IL" sz="4800" dirty="0">
                <a:solidFill>
                  <a:schemeClr val="tx1"/>
                </a:solidFill>
              </a:rPr>
              <a:t>ס</a:t>
            </a:r>
            <a:r>
              <a:rPr lang="he-IL" dirty="0" smtClean="0">
                <a:solidFill>
                  <a:schemeClr val="tx1"/>
                </a:solidFill>
              </a:rPr>
              <a:t>פרים </a:t>
            </a:r>
            <a:r>
              <a:rPr lang="he-IL" sz="4800" dirty="0">
                <a:solidFill>
                  <a:schemeClr val="tx1"/>
                </a:solidFill>
              </a:rPr>
              <a:t>מ</a:t>
            </a:r>
            <a:r>
              <a:rPr lang="he-IL" dirty="0" smtClean="0">
                <a:solidFill>
                  <a:schemeClr val="tx1"/>
                </a:solidFill>
              </a:rPr>
              <a:t>אמרים </a:t>
            </a:r>
            <a:r>
              <a:rPr lang="he-IL" sz="4800" dirty="0">
                <a:solidFill>
                  <a:schemeClr val="tx1"/>
                </a:solidFill>
              </a:rPr>
              <a:t>ב</a:t>
            </a:r>
            <a:r>
              <a:rPr lang="he-IL" dirty="0" smtClean="0">
                <a:solidFill>
                  <a:schemeClr val="tx1"/>
                </a:solidFill>
              </a:rPr>
              <a:t>בת </a:t>
            </a:r>
            <a:r>
              <a:rPr lang="he-IL" sz="4800" dirty="0" smtClean="0">
                <a:solidFill>
                  <a:schemeClr val="tx1"/>
                </a:solidFill>
              </a:rPr>
              <a:t>א</a:t>
            </a:r>
            <a:r>
              <a:rPr lang="he-IL" dirty="0" smtClean="0">
                <a:solidFill>
                  <a:schemeClr val="tx1"/>
                </a:solidFill>
              </a:rPr>
              <a:t>חת</a:t>
            </a:r>
          </a:p>
          <a:p>
            <a:pPr algn="r"/>
            <a:r>
              <a:rPr lang="he-IL" dirty="0" smtClean="0">
                <a:solidFill>
                  <a:schemeClr val="tx1"/>
                </a:solidFill>
              </a:rPr>
              <a:t>החיפוש הוא קל ופשוט אך יש להקפיד על מספר כללים</a:t>
            </a:r>
          </a:p>
          <a:p>
            <a:pPr algn="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9675"/>
            <a:ext cx="9144000" cy="3378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300712"/>
            <a:ext cx="367240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7200" dirty="0" smtClean="0"/>
              <a:t>מאמרים ממאגרי מידע</a:t>
            </a:r>
            <a:endParaRPr lang="he-IL" sz="72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24215" t="15503" r="56294" b="77852"/>
          <a:stretch/>
        </p:blipFill>
        <p:spPr>
          <a:xfrm>
            <a:off x="1115616" y="3933056"/>
            <a:ext cx="686476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6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t="8657" r="12201" b="10871"/>
          <a:stretch/>
        </p:blipFill>
        <p:spPr>
          <a:xfrm>
            <a:off x="63634" y="188640"/>
            <a:ext cx="8882852" cy="6513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273960"/>
            <a:ext cx="20717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accent2">
                    <a:lumMod val="50000"/>
                  </a:schemeClr>
                </a:solidFill>
              </a:rPr>
              <a:t>הקפד להיות רשום</a:t>
            </a:r>
            <a:endParaRPr lang="he-IL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56256" y="246501"/>
            <a:ext cx="843336" cy="455029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568442" y="2204864"/>
            <a:ext cx="2071670" cy="500066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2195736" y="2182997"/>
            <a:ext cx="21431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chemeClr val="accent2">
                    <a:lumMod val="50000"/>
                  </a:schemeClr>
                </a:solidFill>
              </a:rPr>
              <a:t>יש לסמן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he-IL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he-IL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7126" y="1582467"/>
            <a:ext cx="32403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chemeClr val="accent2">
                    <a:lumMod val="50000"/>
                  </a:schemeClr>
                </a:solidFill>
              </a:rPr>
              <a:t>ניתן למיין ולסנן</a:t>
            </a:r>
            <a:endParaRPr lang="he-IL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477924" y="1644498"/>
            <a:ext cx="2071670" cy="500066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25785" t="16778" r="13382" b="54430"/>
          <a:stretch/>
        </p:blipFill>
        <p:spPr>
          <a:xfrm>
            <a:off x="-40135" y="2420888"/>
            <a:ext cx="8978890" cy="33997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692696"/>
            <a:ext cx="759760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בצוע חיפוש מתקדם לאוספים בספרייה ולמאמרים ממאגרי מידע</a:t>
            </a:r>
          </a:p>
          <a:p>
            <a:endParaRPr lang="he-IL" sz="2000" dirty="0" smtClean="0"/>
          </a:p>
          <a:p>
            <a:r>
              <a:rPr lang="he-IL" sz="2000" dirty="0" smtClean="0"/>
              <a:t>ניתן לבצע חיפוש מתקדם (שילוב של מילות מפתח)  וכן סינון לפי פרמטרים של סוג חומר / שפה / שנת פרסום)</a:t>
            </a:r>
            <a:endParaRPr lang="he-IL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571480"/>
            <a:ext cx="507209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solidFill>
                  <a:schemeClr val="accent5">
                    <a:lumMod val="50000"/>
                  </a:schemeClr>
                </a:solidFill>
              </a:rPr>
              <a:t>לברורים נוספים </a:t>
            </a:r>
          </a:p>
          <a:p>
            <a:r>
              <a:rPr lang="he-IL" sz="3600" dirty="0" smtClean="0">
                <a:solidFill>
                  <a:schemeClr val="accent5">
                    <a:lumMod val="50000"/>
                  </a:schemeClr>
                </a:solidFill>
              </a:rPr>
              <a:t>נא לפנות לספרניות </a:t>
            </a:r>
            <a:r>
              <a:rPr lang="he-IL" sz="3600" dirty="0" err="1" smtClean="0">
                <a:solidFill>
                  <a:schemeClr val="accent5">
                    <a:lumMod val="50000"/>
                  </a:schemeClr>
                </a:solidFill>
              </a:rPr>
              <a:t>הייעץ</a:t>
            </a:r>
            <a:endParaRPr lang="he-IL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e-IL" sz="3600" dirty="0" smtClean="0">
                <a:solidFill>
                  <a:schemeClr val="accent5">
                    <a:lumMod val="50000"/>
                  </a:schemeClr>
                </a:solidFill>
              </a:rPr>
              <a:t>או להגיע להדרכות.</a:t>
            </a:r>
          </a:p>
          <a:p>
            <a:endParaRPr lang="he-IL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e-IL" sz="3600" dirty="0" smtClean="0">
                <a:solidFill>
                  <a:schemeClr val="accent5">
                    <a:lumMod val="50000"/>
                  </a:schemeClr>
                </a:solidFill>
              </a:rPr>
              <a:t>חיפושים נעימים</a:t>
            </a:r>
          </a:p>
          <a:p>
            <a:r>
              <a:rPr lang="he-IL" sz="3600" dirty="0" smtClean="0">
                <a:solidFill>
                  <a:schemeClr val="accent5">
                    <a:lumMod val="50000"/>
                  </a:schemeClr>
                </a:solidFill>
              </a:rPr>
              <a:t>צוות הספרייה.</a:t>
            </a:r>
            <a:endParaRPr lang="he-IL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4906391" cy="368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 descr="C:\Documents and Settings\smadi\Local Settings\Temporary Internet Files\Content.IE5\4AKHPEGV\MC90029828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71546"/>
            <a:ext cx="1428760" cy="214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0072" y="789110"/>
            <a:ext cx="374441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שלב א' – כניסה לחשבון משתמש:</a:t>
            </a:r>
          </a:p>
          <a:p>
            <a:endParaRPr lang="he-IL" sz="2000" b="1" dirty="0"/>
          </a:p>
          <a:p>
            <a:r>
              <a:rPr lang="he-IL" sz="2000" b="1" dirty="0" smtClean="0"/>
              <a:t>ללחוץ על "אורח" ולבחור "כניסה לחשבון משתמש"</a:t>
            </a:r>
            <a:endParaRPr lang="he-IL" sz="2000" b="1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202" t="8859" r="75194" b="81543"/>
          <a:stretch/>
        </p:blipFill>
        <p:spPr>
          <a:xfrm>
            <a:off x="179512" y="465107"/>
            <a:ext cx="5262562" cy="1642290"/>
          </a:xfrm>
          <a:prstGeom prst="rect">
            <a:avLst/>
          </a:prstGeom>
        </p:spPr>
      </p:pic>
      <p:sp>
        <p:nvSpPr>
          <p:cNvPr id="4" name="מלבן מעוגל 3"/>
          <p:cNvSpPr/>
          <p:nvPr/>
        </p:nvSpPr>
        <p:spPr>
          <a:xfrm>
            <a:off x="179512" y="620688"/>
            <a:ext cx="1430470" cy="720079"/>
          </a:xfrm>
          <a:prstGeom prst="roundRect">
            <a:avLst/>
          </a:prstGeom>
          <a:noFill/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94590" y="2636912"/>
            <a:ext cx="4248472" cy="33547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2060"/>
                </a:solidFill>
              </a:rPr>
              <a:t>כאן יש להכניס את אופן ההזדהות בקטלוג הספרייה</a:t>
            </a:r>
          </a:p>
          <a:p>
            <a:endParaRPr lang="he-IL" sz="1200" b="1" dirty="0" smtClean="0"/>
          </a:p>
          <a:p>
            <a:r>
              <a:rPr lang="he-IL" sz="3200" b="1" dirty="0" smtClean="0"/>
              <a:t>שם משתמש </a:t>
            </a:r>
            <a:r>
              <a:rPr lang="he-IL" sz="2800" b="1" dirty="0" smtClean="0"/>
              <a:t>– מספר ת.ז (בלי אפס/ים בהתחלה)</a:t>
            </a:r>
          </a:p>
          <a:p>
            <a:endParaRPr lang="he-IL" sz="2400" b="1" dirty="0" smtClean="0"/>
          </a:p>
          <a:p>
            <a:r>
              <a:rPr lang="he-IL" sz="3200" b="1" dirty="0" smtClean="0"/>
              <a:t>סיסמא-</a:t>
            </a:r>
            <a:r>
              <a:rPr lang="he-IL" sz="2800" b="1" dirty="0" smtClean="0"/>
              <a:t>  הסיסמא שבה אתה משתמש </a:t>
            </a:r>
            <a:r>
              <a:rPr lang="he-IL" sz="2800" b="1" u="sng" dirty="0" smtClean="0"/>
              <a:t>במודל</a:t>
            </a:r>
            <a:endParaRPr lang="he-IL" sz="28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190219"/>
            <a:ext cx="3076575" cy="4248150"/>
          </a:xfrm>
          <a:prstGeom prst="rect">
            <a:avLst/>
          </a:prstGeom>
        </p:spPr>
      </p:pic>
      <p:sp>
        <p:nvSpPr>
          <p:cNvPr id="6" name="חץ ימינה 5"/>
          <p:cNvSpPr/>
          <p:nvPr/>
        </p:nvSpPr>
        <p:spPr>
          <a:xfrm>
            <a:off x="4443062" y="3763362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ימינה 8"/>
          <p:cNvSpPr/>
          <p:nvPr/>
        </p:nvSpPr>
        <p:spPr>
          <a:xfrm>
            <a:off x="4443062" y="4467272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430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3703684"/>
            <a:ext cx="74580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ניתן לבחור חיפוש באוספים בספרייה / מאגרי מידע / </a:t>
            </a:r>
            <a:r>
              <a:rPr lang="he-IL" sz="2000" b="1" dirty="0" err="1" smtClean="0"/>
              <a:t>אבסקו</a:t>
            </a:r>
            <a:endParaRPr lang="he-IL" sz="2000" b="1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15744" t="10134" r="11610" b="75101"/>
          <a:stretch/>
        </p:blipFill>
        <p:spPr>
          <a:xfrm>
            <a:off x="0" y="1612450"/>
            <a:ext cx="8856984" cy="144015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l="16335" t="16778" r="11610" b="66242"/>
          <a:stretch/>
        </p:blipFill>
        <p:spPr>
          <a:xfrm>
            <a:off x="72008" y="4797152"/>
            <a:ext cx="8784976" cy="1656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7624" y="452177"/>
            <a:ext cx="7458052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לאחר שנכנסת למערכת ואתה מזוהה  ניתן להתחיל לעשות חיפושים</a:t>
            </a:r>
          </a:p>
          <a:p>
            <a:endParaRPr lang="he-IL" dirty="0"/>
          </a:p>
          <a:p>
            <a:r>
              <a:rPr lang="he-IL" sz="2000" b="1" dirty="0" smtClean="0"/>
              <a:t>מקישים בעברית או אנגלית לפי נושא / שם ספר / כתב עת / סרט/ מחבר  </a:t>
            </a:r>
            <a:endParaRPr lang="he-IL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24604" t="16779" r="58150" b="77315"/>
          <a:stretch/>
        </p:blipFill>
        <p:spPr>
          <a:xfrm>
            <a:off x="1619672" y="3717032"/>
            <a:ext cx="5256584" cy="144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548680"/>
            <a:ext cx="381642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7200" dirty="0" smtClean="0"/>
              <a:t>אוספים בספרייה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180041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82" y="5805264"/>
            <a:ext cx="89644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ניתן לבחור רשומה ולקבל פירוט נוסף וכן </a:t>
            </a:r>
            <a:r>
              <a:rPr lang="he-IL" sz="2000" b="1" dirty="0" smtClean="0"/>
              <a:t>להגדיר את התוצאות </a:t>
            </a:r>
            <a:r>
              <a:rPr lang="he-IL" sz="2000" dirty="0" smtClean="0"/>
              <a:t>מצד שמאל לפי מיון (רלוונטיות, תאריך, כותר), לפי זמינות (גישה אלקטרונית או פריטים) / נושא / ז'אנר / סוג חומר /  שנה / שפה ועוד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9248" t="24134" r="11609" b="11906"/>
          <a:stretch/>
        </p:blipFill>
        <p:spPr>
          <a:xfrm>
            <a:off x="257037" y="90936"/>
            <a:ext cx="8727050" cy="5642320"/>
          </a:xfrm>
          <a:prstGeom prst="rect">
            <a:avLst/>
          </a:prstGeom>
        </p:spPr>
      </p:pic>
      <p:sp>
        <p:nvSpPr>
          <p:cNvPr id="9" name="מלבן מעוגל 8"/>
          <p:cNvSpPr/>
          <p:nvPr/>
        </p:nvSpPr>
        <p:spPr>
          <a:xfrm>
            <a:off x="5884388" y="2471372"/>
            <a:ext cx="2222558" cy="360039"/>
          </a:xfrm>
          <a:prstGeom prst="roundRect">
            <a:avLst/>
          </a:prstGeom>
          <a:noFill/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281790" y="136571"/>
            <a:ext cx="1796390" cy="772149"/>
          </a:xfrm>
          <a:prstGeom prst="roundRect">
            <a:avLst/>
          </a:prstGeom>
          <a:noFill/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2078180" y="2518281"/>
            <a:ext cx="30963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מספר מדף וסטטוס הספר (מושאל/נמצא על המדף)</a:t>
            </a:r>
            <a:endParaRPr lang="he-IL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1287799"/>
            <a:ext cx="30963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אפשרות להוסיף למדף האיש</a:t>
            </a:r>
            <a:r>
              <a:rPr lang="he-IL" b="1" dirty="0"/>
              <a:t>י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2339752" y="1657131"/>
            <a:ext cx="364739" cy="304795"/>
          </a:xfrm>
          <a:prstGeom prst="roundRect">
            <a:avLst/>
          </a:prstGeom>
          <a:noFill/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404664"/>
            <a:ext cx="58104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לחיצה על רשומת הפריט ייתן לנו פירוט נוסף על הפריט ואפשרויות שונות (ציטוט, קישור, הדפסה, דוא"ל)</a:t>
            </a:r>
            <a:endParaRPr lang="he-IL" sz="2000" b="1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31691" t="13825" r="1569" b="29329"/>
          <a:stretch/>
        </p:blipFill>
        <p:spPr>
          <a:xfrm>
            <a:off x="503548" y="1101434"/>
            <a:ext cx="8136904" cy="5544616"/>
          </a:xfrm>
          <a:prstGeom prst="rect">
            <a:avLst/>
          </a:prstGeom>
        </p:spPr>
      </p:pic>
      <p:sp>
        <p:nvSpPr>
          <p:cNvPr id="5" name="מלבן מעוגל 4"/>
          <p:cNvSpPr/>
          <p:nvPr/>
        </p:nvSpPr>
        <p:spPr>
          <a:xfrm>
            <a:off x="5076056" y="2492896"/>
            <a:ext cx="1000132" cy="42862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23" y="447848"/>
            <a:ext cx="81439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כאשר גוללים למטה ניתן לראות את המיקום המלא של הפריט ותנאי ההשאלה </a:t>
            </a:r>
            <a:endParaRPr lang="he-IL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6082" y="5816622"/>
            <a:ext cx="88144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ניתן לראות פרטים אלו </a:t>
            </a:r>
            <a:r>
              <a:rPr lang="he-IL" sz="2000" dirty="0" err="1" smtClean="0"/>
              <a:t>– ב</a:t>
            </a:r>
            <a:r>
              <a:rPr lang="he-IL" sz="2000" dirty="0" smtClean="0"/>
              <a:t>תנאי שהינך מוגדר כקורא בספרייה ( שם משתמש ) ולא כאורח</a:t>
            </a:r>
            <a:endParaRPr lang="he-IL" sz="20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22241" t="39664" r="21241" b="26376"/>
          <a:stretch/>
        </p:blipFill>
        <p:spPr>
          <a:xfrm>
            <a:off x="78066" y="1172050"/>
            <a:ext cx="8987867" cy="4320480"/>
          </a:xfrm>
          <a:prstGeom prst="rect">
            <a:avLst/>
          </a:prstGeom>
        </p:spPr>
      </p:pic>
      <p:sp>
        <p:nvSpPr>
          <p:cNvPr id="6" name="מלבן מעוגל 5"/>
          <p:cNvSpPr/>
          <p:nvPr/>
        </p:nvSpPr>
        <p:spPr>
          <a:xfrm>
            <a:off x="7524328" y="1172050"/>
            <a:ext cx="1357322" cy="45675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909" y="213065"/>
            <a:ext cx="858256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ביצוע הזמנת ספר: </a:t>
            </a:r>
          </a:p>
          <a:p>
            <a:r>
              <a:rPr lang="he-IL" sz="2000" b="1" dirty="0" smtClean="0"/>
              <a:t>במידה והספר על המדף ניתן להשאילו.</a:t>
            </a:r>
            <a:endParaRPr lang="he-IL" sz="2000" b="1" dirty="0"/>
          </a:p>
          <a:p>
            <a:r>
              <a:rPr lang="he-IL" sz="2000" b="1" dirty="0" smtClean="0"/>
              <a:t>במידה והספר מושאל (לא זמין בספרייה) נלחץ על שמור ולאחר מכן "שלח הזמנה" </a:t>
            </a:r>
            <a:endParaRPr lang="he-IL" sz="2000" b="1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/>
          <a:srcRect l="22241" t="44094" r="21359" b="38188"/>
          <a:stretch/>
        </p:blipFill>
        <p:spPr>
          <a:xfrm>
            <a:off x="237909" y="1659272"/>
            <a:ext cx="8428705" cy="2118365"/>
          </a:xfrm>
          <a:prstGeom prst="rect">
            <a:avLst/>
          </a:prstGeom>
        </p:spPr>
      </p:pic>
      <p:sp>
        <p:nvSpPr>
          <p:cNvPr id="6" name="מלבן מעוגל 5"/>
          <p:cNvSpPr/>
          <p:nvPr/>
        </p:nvSpPr>
        <p:spPr>
          <a:xfrm>
            <a:off x="1043608" y="2924944"/>
            <a:ext cx="1357322" cy="35719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/>
          <a:srcRect l="22831" t="47047" r="22241" b="24899"/>
          <a:stretch/>
        </p:blipFill>
        <p:spPr>
          <a:xfrm>
            <a:off x="1181888" y="3777637"/>
            <a:ext cx="7077112" cy="2891723"/>
          </a:xfrm>
          <a:prstGeom prst="rect">
            <a:avLst/>
          </a:prstGeom>
        </p:spPr>
      </p:pic>
      <p:sp>
        <p:nvSpPr>
          <p:cNvPr id="9" name="מלבן מעוגל 8"/>
          <p:cNvSpPr/>
          <p:nvPr/>
        </p:nvSpPr>
        <p:spPr>
          <a:xfrm>
            <a:off x="1331640" y="5896002"/>
            <a:ext cx="1357322" cy="554484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894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25784" t="55906" r="12792" b="22684"/>
          <a:stretch/>
        </p:blipFill>
        <p:spPr>
          <a:xfrm>
            <a:off x="251520" y="889633"/>
            <a:ext cx="8488297" cy="2366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357166"/>
            <a:ext cx="61436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גישה מקוונת – לאחר</a:t>
            </a:r>
            <a:r>
              <a:rPr lang="he-IL" sz="2000" dirty="0"/>
              <a:t> </a:t>
            </a:r>
            <a:r>
              <a:rPr lang="he-IL" sz="2000" dirty="0" smtClean="0"/>
              <a:t>שלחצת על גישה מקוונת </a:t>
            </a:r>
            <a:endParaRPr lang="he-IL" sz="2000" dirty="0"/>
          </a:p>
        </p:txBody>
      </p:sp>
      <p:sp>
        <p:nvSpPr>
          <p:cNvPr id="4" name="מלבן מעוגל 3"/>
          <p:cNvSpPr/>
          <p:nvPr/>
        </p:nvSpPr>
        <p:spPr>
          <a:xfrm>
            <a:off x="6190005" y="2636912"/>
            <a:ext cx="1525848" cy="28575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/>
          <a:srcRect l="34644" t="37448" r="34644" b="25638"/>
          <a:stretch/>
        </p:blipFill>
        <p:spPr>
          <a:xfrm>
            <a:off x="1863435" y="3068960"/>
            <a:ext cx="3744416" cy="36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9352" y="3311784"/>
            <a:ext cx="241302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עליך להכניס את הפרטים כפי שהם רשומים בפורטל משתמש / מכלול</a:t>
            </a:r>
          </a:p>
          <a:p>
            <a:endParaRPr lang="he-IL" sz="2000" dirty="0" smtClean="0"/>
          </a:p>
          <a:p>
            <a:r>
              <a:rPr lang="he-IL" sz="2000" b="1" dirty="0" smtClean="0"/>
              <a:t>ת.ז ללא אפסים </a:t>
            </a:r>
            <a:endParaRPr lang="he-IL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04236" y="5445224"/>
            <a:ext cx="27713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לאחר מכן הגישה תינתן לך</a:t>
            </a:r>
          </a:p>
          <a:p>
            <a:r>
              <a:rPr lang="he-IL" sz="2000" dirty="0" smtClean="0"/>
              <a:t>בכל חיפוש צריך לעשות זאת פעם אחת בלבד.</a:t>
            </a:r>
            <a:endParaRPr lang="he-IL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324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ערכת נושא Office</vt:lpstr>
      <vt:lpstr>חיפושים בספרייה  - חסמב"א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Kinneret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חיפושים בספרייה  - חסמב"א</dc:title>
  <dc:creator>smadi</dc:creator>
  <cp:lastModifiedBy>חוליאטה פרץ</cp:lastModifiedBy>
  <cp:revision>46</cp:revision>
  <dcterms:created xsi:type="dcterms:W3CDTF">2012-01-10T08:08:25Z</dcterms:created>
  <dcterms:modified xsi:type="dcterms:W3CDTF">2019-08-20T07:26:22Z</dcterms:modified>
</cp:coreProperties>
</file>