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64" r:id="rId3"/>
    <p:sldId id="265" r:id="rId4"/>
    <p:sldId id="266" r:id="rId5"/>
    <p:sldId id="267" r:id="rId6"/>
    <p:sldId id="268" r:id="rId7"/>
    <p:sldId id="258" r:id="rId8"/>
    <p:sldId id="259" r:id="rId9"/>
    <p:sldId id="256" r:id="rId10"/>
    <p:sldId id="260" r:id="rId11"/>
    <p:sldId id="261" r:id="rId12"/>
    <p:sldId id="262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זורי מזרחי" initials="זמ" lastIdx="1" clrIdx="0">
    <p:extLst>
      <p:ext uri="{19B8F6BF-5375-455C-9EA6-DF929625EA0E}">
        <p15:presenceInfo xmlns:p15="http://schemas.microsoft.com/office/powerpoint/2012/main" userId="S-1-5-21-220523388-1085031214-1644491937-976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29T15:55:46.531" idx="1">
    <p:pos x="767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AB2B-8AC7-491D-AB5E-F80F6F889813}" type="datetimeFigureOut">
              <a:rPr lang="he-IL" smtClean="0"/>
              <a:t>כ"ו/חשון/תשע"ט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8E3E-EFF9-4835-AD1C-D0183094CF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98515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AB2B-8AC7-491D-AB5E-F80F6F889813}" type="datetimeFigureOut">
              <a:rPr lang="he-IL" smtClean="0"/>
              <a:t>כ"ו/חשון/תשע"ט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8E3E-EFF9-4835-AD1C-D0183094CF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985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AB2B-8AC7-491D-AB5E-F80F6F889813}" type="datetimeFigureOut">
              <a:rPr lang="he-IL" smtClean="0"/>
              <a:t>כ"ו/חשון/תשע"ט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8E3E-EFF9-4835-AD1C-D0183094CF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0112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AB2B-8AC7-491D-AB5E-F80F6F889813}" type="datetimeFigureOut">
              <a:rPr lang="he-IL" smtClean="0"/>
              <a:t>כ"ו/חשון/תשע"ט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8E3E-EFF9-4835-AD1C-D0183094CF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578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AB2B-8AC7-491D-AB5E-F80F6F889813}" type="datetimeFigureOut">
              <a:rPr lang="he-IL" smtClean="0"/>
              <a:t>כ"ו/חשון/תשע"ט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8E3E-EFF9-4835-AD1C-D0183094CF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730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AB2B-8AC7-491D-AB5E-F80F6F889813}" type="datetimeFigureOut">
              <a:rPr lang="he-IL" smtClean="0"/>
              <a:t>כ"ו/חשון/תשע"ט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8E3E-EFF9-4835-AD1C-D0183094CF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29506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AB2B-8AC7-491D-AB5E-F80F6F889813}" type="datetimeFigureOut">
              <a:rPr lang="he-IL" smtClean="0"/>
              <a:t>כ"ו/חשון/תשע"ט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8E3E-EFF9-4835-AD1C-D0183094CF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7228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AB2B-8AC7-491D-AB5E-F80F6F889813}" type="datetimeFigureOut">
              <a:rPr lang="he-IL" smtClean="0"/>
              <a:t>כ"ו/חשון/תשע"ט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8E3E-EFF9-4835-AD1C-D0183094CF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091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AB2B-8AC7-491D-AB5E-F80F6F889813}" type="datetimeFigureOut">
              <a:rPr lang="he-IL" smtClean="0"/>
              <a:t>כ"ו/חשון/תשע"ט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8E3E-EFF9-4835-AD1C-D0183094CF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0046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AB2B-8AC7-491D-AB5E-F80F6F889813}" type="datetimeFigureOut">
              <a:rPr lang="he-IL" smtClean="0"/>
              <a:t>כ"ו/חשון/תשע"ט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8E3E-EFF9-4835-AD1C-D0183094CF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7925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 smtClean="0"/>
              <a:t>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BAB2B-8AC7-491D-AB5E-F80F6F889813}" type="datetimeFigureOut">
              <a:rPr lang="he-IL" smtClean="0"/>
              <a:t>כ"ו/חשון/תשע"ט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E8E3E-EFF9-4835-AD1C-D0183094CF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01872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ערוך סגנונות טקסט של תבנית בסיס</a:t>
            </a:r>
          </a:p>
          <a:p>
            <a:pPr lvl="1"/>
            <a:r>
              <a:rPr lang="he-IL" smtClean="0"/>
              <a:t>רמה שניה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BAB2B-8AC7-491D-AB5E-F80F6F889813}" type="datetimeFigureOut">
              <a:rPr lang="he-IL" smtClean="0"/>
              <a:t>כ"ו/חשון/תשע"ט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E8E3E-EFF9-4835-AD1C-D0183094CF3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587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/>
          <p:cNvPicPr>
            <a:picLocks noChangeAspect="1"/>
          </p:cNvPicPr>
          <p:nvPr/>
        </p:nvPicPr>
        <p:blipFill rotWithShape="1">
          <a:blip r:embed="rId2"/>
          <a:srcRect t="9548" b="6584"/>
          <a:stretch/>
        </p:blipFill>
        <p:spPr>
          <a:xfrm>
            <a:off x="103517" y="647577"/>
            <a:ext cx="11957538" cy="56410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3518" y="224287"/>
            <a:ext cx="1195753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dirty="0" smtClean="0"/>
              <a:t>http://sachar.kinneret.ac.il/eHarmonyNew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00821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2"/>
          <a:srcRect t="9471" b="6578"/>
          <a:stretch/>
        </p:blipFill>
        <p:spPr>
          <a:xfrm>
            <a:off x="0" y="1100666"/>
            <a:ext cx="12192000" cy="57573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70400" y="420914"/>
            <a:ext cx="4891314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פרוט הבקשות לאישור לפי עובדים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 rot="5400000">
            <a:off x="3839482" y="2844482"/>
            <a:ext cx="1959429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>
                <a:solidFill>
                  <a:srgbClr val="0070C0"/>
                </a:solidFill>
              </a:rPr>
              <a:t>בהמתנה</a:t>
            </a:r>
          </a:p>
          <a:p>
            <a:endParaRPr lang="he-IL" dirty="0" smtClean="0">
              <a:solidFill>
                <a:srgbClr val="FF0000"/>
              </a:solidFill>
            </a:endParaRPr>
          </a:p>
          <a:p>
            <a:r>
              <a:rPr lang="he-IL" dirty="0" smtClean="0">
                <a:solidFill>
                  <a:srgbClr val="FF0000"/>
                </a:solidFill>
              </a:rPr>
              <a:t>נדחה</a:t>
            </a:r>
          </a:p>
          <a:p>
            <a:endParaRPr lang="he-IL" dirty="0" smtClean="0">
              <a:solidFill>
                <a:srgbClr val="92D050"/>
              </a:solidFill>
            </a:endParaRPr>
          </a:p>
          <a:p>
            <a:r>
              <a:rPr lang="he-IL" dirty="0" smtClean="0">
                <a:solidFill>
                  <a:srgbClr val="92D050"/>
                </a:solidFill>
              </a:rPr>
              <a:t>מאושר</a:t>
            </a:r>
            <a:endParaRPr lang="he-IL" dirty="0">
              <a:solidFill>
                <a:srgbClr val="92D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2457" y="4165600"/>
            <a:ext cx="220617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יש ללחוץ על שם העובד על מנת לצפות בכל התיקונים אותם יש לאשר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5274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/>
          <a:srcRect t="9612" b="6861"/>
          <a:stretch/>
        </p:blipFill>
        <p:spPr>
          <a:xfrm>
            <a:off x="0" y="1129695"/>
            <a:ext cx="12192000" cy="57283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23543" y="420914"/>
            <a:ext cx="4673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פרוט התיקונים של העובד בפרוט יומי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3143251" y="4000500"/>
            <a:ext cx="78105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התיקון ששרונה עשתה במקרה הזה, הוא הוספת אישור מחלה, אשר משלים את השעון לפי התקן היומי של העובדת.</a:t>
            </a:r>
          </a:p>
          <a:p>
            <a:r>
              <a:rPr lang="he-IL" dirty="0" smtClean="0"/>
              <a:t>עד שהמנהל לא מאשר את הנוכחות, השעות של העובדת הם רק לפי ההחתמה 5:12</a:t>
            </a:r>
          </a:p>
          <a:p>
            <a:r>
              <a:rPr lang="he-IL" dirty="0" smtClean="0"/>
              <a:t>ההשלמה בסך 2:48 שעות שהן מחלה, משלימה לעובדת ל-8:00 שעות לפי תקן.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8544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/>
          <a:srcRect t="9330" b="6578"/>
          <a:stretch/>
        </p:blipFill>
        <p:spPr>
          <a:xfrm>
            <a:off x="0" y="1090990"/>
            <a:ext cx="12192000" cy="5767010"/>
          </a:xfrm>
          <a:prstGeom prst="rect">
            <a:avLst/>
          </a:prstGeom>
        </p:spPr>
      </p:pic>
      <p:sp>
        <p:nvSpPr>
          <p:cNvPr id="3" name="אליפסה 2"/>
          <p:cNvSpPr/>
          <p:nvPr/>
        </p:nvSpPr>
        <p:spPr>
          <a:xfrm>
            <a:off x="11601450" y="2886075"/>
            <a:ext cx="771525" cy="7715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3867150" y="4105275"/>
            <a:ext cx="752475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לחיצה אחת על כף היד, מאשר את התיקון, לחיצה נוספת מבצעת </a:t>
            </a:r>
            <a:r>
              <a:rPr lang="he-IL" dirty="0" err="1" smtClean="0"/>
              <a:t>סרוב</a:t>
            </a:r>
            <a:r>
              <a:rPr lang="he-IL" dirty="0" smtClean="0"/>
              <a:t> על הבקשה, ולחיצה נוספת מחזירה לסטאטוס המתנה.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2905125" y="4973805"/>
            <a:ext cx="549592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400" b="1" dirty="0" smtClean="0">
                <a:solidFill>
                  <a:srgbClr val="FF0000"/>
                </a:solidFill>
              </a:rPr>
              <a:t>לא לשכוח לבצע שמירה על השינויים, רק ככה הם ישמרו לטובת הפקדת דוחות לשכר.</a:t>
            </a:r>
            <a:endParaRPr lang="he-IL" sz="2400" b="1" dirty="0">
              <a:solidFill>
                <a:srgbClr val="FF0000"/>
              </a:solidFill>
            </a:endParaRPr>
          </a:p>
        </p:txBody>
      </p:sp>
      <p:sp>
        <p:nvSpPr>
          <p:cNvPr id="6" name="אליפסה 5"/>
          <p:cNvSpPr/>
          <p:nvPr/>
        </p:nvSpPr>
        <p:spPr>
          <a:xfrm>
            <a:off x="2543175" y="1952625"/>
            <a:ext cx="457200" cy="4476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6878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אישורי מנהלים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952081"/>
          </a:xfrm>
        </p:spPr>
        <p:txBody>
          <a:bodyPr/>
          <a:lstStyle/>
          <a:p>
            <a:r>
              <a:rPr lang="he-IL" dirty="0" smtClean="0"/>
              <a:t>רצוי כדי לא להכביד על המערכות לבצע אישורי תיקוני נוכחות מדי כמה ימים. לכם בתור מנהלים ניתן לגשת לנתונים הן מהעבודה והן מהבית.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605951" y="2777706"/>
            <a:ext cx="9747849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800" dirty="0" smtClean="0"/>
              <a:t>המערכת תדאג לשלוח לכם הודעת תזכורת למייל, פעמיים בשבוע. הן ביום שני והן ביום חמישי.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064530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/>
          <a:srcRect t="19347" b="6155"/>
          <a:stretch/>
        </p:blipFill>
        <p:spPr>
          <a:xfrm>
            <a:off x="0" y="1748970"/>
            <a:ext cx="12192000" cy="51090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22402" y="581262"/>
            <a:ext cx="10160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דוחות – ניתן להפיק דוח מסכם לתקופה, ניתן להפיק את הדוח במספר פורמטים, </a:t>
            </a:r>
            <a:r>
              <a:rPr lang="en-US" dirty="0" smtClean="0"/>
              <a:t>HTML</a:t>
            </a:r>
            <a:r>
              <a:rPr lang="he-IL" dirty="0" smtClean="0"/>
              <a:t>, </a:t>
            </a:r>
            <a:r>
              <a:rPr lang="en-US" dirty="0" smtClean="0"/>
              <a:t>PDF</a:t>
            </a:r>
            <a:r>
              <a:rPr lang="he-IL" dirty="0" smtClean="0"/>
              <a:t>, </a:t>
            </a:r>
            <a:r>
              <a:rPr lang="en-US" dirty="0" smtClean="0"/>
              <a:t>EXCEL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 rotWithShape="1">
          <a:blip r:embed="rId3"/>
          <a:srcRect l="26111" t="59418" b="6719"/>
          <a:stretch/>
        </p:blipFill>
        <p:spPr>
          <a:xfrm>
            <a:off x="1" y="3715055"/>
            <a:ext cx="12192000" cy="3142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56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/>
          <a:srcRect t="9188" r="58095" b="24498"/>
          <a:stretch/>
        </p:blipFill>
        <p:spPr>
          <a:xfrm>
            <a:off x="0" y="36285"/>
            <a:ext cx="7663543" cy="6821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39250" y="904875"/>
            <a:ext cx="1933575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הדוח הזה בפורמט </a:t>
            </a:r>
            <a:r>
              <a:rPr lang="en-US" dirty="0" smtClean="0"/>
              <a:t>HTML</a:t>
            </a:r>
            <a:r>
              <a:rPr lang="he-IL" dirty="0" smtClean="0"/>
              <a:t> אשר מציג את כל סיכומי הנוכחות, </a:t>
            </a:r>
            <a:r>
              <a:rPr lang="he-IL" dirty="0" err="1" smtClean="0"/>
              <a:t>העדרויות</a:t>
            </a:r>
            <a:r>
              <a:rPr lang="he-IL" dirty="0" smtClean="0"/>
              <a:t>.</a:t>
            </a:r>
          </a:p>
          <a:p>
            <a:endParaRPr lang="he-IL" dirty="0"/>
          </a:p>
          <a:p>
            <a:r>
              <a:rPr lang="he-IL" dirty="0" smtClean="0"/>
              <a:t>יש להדגיש, שה</a:t>
            </a:r>
            <a:r>
              <a:rPr lang="he-IL" b="1" dirty="0" smtClean="0"/>
              <a:t>שעות הנוספות</a:t>
            </a:r>
            <a:r>
              <a:rPr lang="he-IL" dirty="0" smtClean="0"/>
              <a:t> משולמות רק לפי </a:t>
            </a:r>
            <a:r>
              <a:rPr lang="he-IL" b="1" dirty="0" smtClean="0"/>
              <a:t>נהלי המכללה</a:t>
            </a:r>
            <a:r>
              <a:rPr lang="he-IL" dirty="0" smtClean="0"/>
              <a:t>, ולא לפי הדיווח בפועל.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1460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/>
          <a:srcRect t="9471" b="6155"/>
          <a:stretch/>
        </p:blipFill>
        <p:spPr>
          <a:xfrm>
            <a:off x="116115" y="1126746"/>
            <a:ext cx="12075885" cy="57312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8343" y="217714"/>
            <a:ext cx="11684000" cy="67710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000" dirty="0" smtClean="0"/>
              <a:t>ניתן להפיק העתקי תלושי שכר משנת 2016</a:t>
            </a:r>
          </a:p>
          <a:p>
            <a:r>
              <a:rPr lang="he-IL" dirty="0" smtClean="0"/>
              <a:t> (נכון להיום, אני שואף להעלות תלושים משנת 2008, פשוט התהליך גוזל ממני המון זמן)</a:t>
            </a:r>
            <a:endParaRPr lang="he-IL" dirty="0"/>
          </a:p>
        </p:txBody>
      </p:sp>
      <p:sp>
        <p:nvSpPr>
          <p:cNvPr id="4" name="TextBox 3"/>
          <p:cNvSpPr txBox="1"/>
          <p:nvPr/>
        </p:nvSpPr>
        <p:spPr>
          <a:xfrm>
            <a:off x="4122057" y="3526971"/>
            <a:ext cx="550091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יש לזכור שעדיין יש צורך להשתמש בסיסמא שקיבלתם לצפייה בתלושים עד היום. הסיסמא נשמרת עבורכם.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947886" y="4702629"/>
            <a:ext cx="53702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b="1" dirty="0" smtClean="0"/>
              <a:t>ולא, לא ניתן להסיר את הסיסמא מפאת אבטחת מידע</a:t>
            </a:r>
            <a:endParaRPr lang="he-IL" b="1" dirty="0"/>
          </a:p>
        </p:txBody>
      </p:sp>
    </p:spTree>
    <p:extLst>
      <p:ext uri="{BB962C8B-B14F-4D97-AF65-F5344CB8AC3E}">
        <p14:creationId xmlns:p14="http://schemas.microsoft.com/office/powerpoint/2010/main" val="187094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/>
          <a:srcRect t="9330" b="6437"/>
          <a:stretch/>
        </p:blipFill>
        <p:spPr>
          <a:xfrm>
            <a:off x="1" y="1081312"/>
            <a:ext cx="12192000" cy="57766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38172" y="362856"/>
            <a:ext cx="371565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טופס 106 ניתן להפיק משנת 2008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3276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/>
          <a:srcRect t="9472" b="9823"/>
          <a:stretch/>
        </p:blipFill>
        <p:spPr>
          <a:xfrm>
            <a:off x="0" y="1323218"/>
            <a:ext cx="12192000" cy="55347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17486" y="406400"/>
            <a:ext cx="850537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בחלון זה, ניתן לראות ולעקוב אחרי כל המסמכים שנדרשתם להעלות לאתר, אם למטרת אישורי </a:t>
            </a:r>
            <a:r>
              <a:rPr lang="he-IL" dirty="0" err="1" smtClean="0"/>
              <a:t>העדרות</a:t>
            </a:r>
            <a:r>
              <a:rPr lang="he-IL" dirty="0" smtClean="0"/>
              <a:t> ואם לטובת טופס ה-101 האלקטרוני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4808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/>
          <a:srcRect t="9753" b="6296"/>
          <a:stretch/>
        </p:blipFill>
        <p:spPr>
          <a:xfrm>
            <a:off x="0" y="1100666"/>
            <a:ext cx="12192000" cy="57573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62400" y="101600"/>
            <a:ext cx="61830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טופס 101 אלקטרוני! מהיום חסל סדר חתימות על נייר. </a:t>
            </a:r>
            <a:r>
              <a:rPr lang="he-IL" dirty="0" err="1" smtClean="0"/>
              <a:t>הכל</a:t>
            </a:r>
            <a:r>
              <a:rPr lang="he-IL" dirty="0" smtClean="0"/>
              <a:t> מבוצע באתר. כולל הסגירה המלאה של הטופס מול רשויות המס.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652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952" y="565480"/>
            <a:ext cx="3096882" cy="536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image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548" y="565480"/>
            <a:ext cx="3201629" cy="5360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85551" y="565480"/>
            <a:ext cx="322627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200" dirty="0" smtClean="0">
                <a:solidFill>
                  <a:srgbClr val="FF0000"/>
                </a:solidFill>
              </a:rPr>
              <a:t>אפליקציית נוכחות</a:t>
            </a:r>
            <a:endParaRPr lang="he-IL" sz="3200" dirty="0">
              <a:solidFill>
                <a:srgbClr val="FF0000"/>
              </a:solidFill>
            </a:endParaRPr>
          </a:p>
        </p:txBody>
      </p:sp>
      <p:sp>
        <p:nvSpPr>
          <p:cNvPr id="5" name="חץ ימינה 4"/>
          <p:cNvSpPr/>
          <p:nvPr/>
        </p:nvSpPr>
        <p:spPr>
          <a:xfrm>
            <a:off x="7535173" y="2751826"/>
            <a:ext cx="646982" cy="638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חץ ימינה 7"/>
          <p:cNvSpPr/>
          <p:nvPr/>
        </p:nvSpPr>
        <p:spPr>
          <a:xfrm rot="10800000">
            <a:off x="4587843" y="2607558"/>
            <a:ext cx="646982" cy="6383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TextBox 5"/>
          <p:cNvSpPr txBox="1"/>
          <p:nvPr/>
        </p:nvSpPr>
        <p:spPr>
          <a:xfrm>
            <a:off x="4813540" y="3726611"/>
            <a:ext cx="2820837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יש לאפשר לאפליקציה לגשת לאבטחה, מיקום, ושימוש בטלפון.</a:t>
            </a:r>
          </a:p>
          <a:p>
            <a:r>
              <a:rPr lang="he-IL" dirty="0" smtClean="0">
                <a:solidFill>
                  <a:srgbClr val="FF0000"/>
                </a:solidFill>
              </a:rPr>
              <a:t>יש חובה שיהיה חיבור </a:t>
            </a:r>
            <a:r>
              <a:rPr lang="en-US" dirty="0" smtClean="0">
                <a:solidFill>
                  <a:srgbClr val="FF0000"/>
                </a:solidFill>
              </a:rPr>
              <a:t>GPS</a:t>
            </a:r>
            <a:r>
              <a:rPr lang="he-IL" dirty="0" smtClean="0">
                <a:solidFill>
                  <a:srgbClr val="FF0000"/>
                </a:solidFill>
              </a:rPr>
              <a:t> בעת ההפעלה.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9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>
                <a:solidFill>
                  <a:srgbClr val="FF0000"/>
                </a:solidFill>
              </a:rPr>
              <a:t>למכשירי אנדרואיד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777815" y="1523700"/>
            <a:ext cx="10515600" cy="4618308"/>
          </a:xfrm>
        </p:spPr>
        <p:txBody>
          <a:bodyPr>
            <a:normAutofit/>
          </a:bodyPr>
          <a:lstStyle/>
          <a:p>
            <a:r>
              <a:rPr lang="en-US" dirty="0" smtClean="0"/>
              <a:t>Web service host address</a:t>
            </a:r>
          </a:p>
          <a:p>
            <a:pPr marL="0" indent="0">
              <a:buNone/>
            </a:pPr>
            <a:r>
              <a:rPr lang="he-IL" dirty="0" smtClean="0"/>
              <a:t>	יש להכניס את הכתובת: 212.150.112.25</a:t>
            </a:r>
          </a:p>
          <a:p>
            <a:r>
              <a:rPr lang="en-US" dirty="0" smtClean="0"/>
              <a:t>Clint id</a:t>
            </a:r>
            <a:endParaRPr lang="he-IL" dirty="0" smtClean="0"/>
          </a:p>
          <a:p>
            <a:pPr marL="0" indent="0">
              <a:buNone/>
            </a:pPr>
            <a:r>
              <a:rPr lang="he-IL" dirty="0"/>
              <a:t>	</a:t>
            </a:r>
            <a:r>
              <a:rPr lang="he-IL" dirty="0" smtClean="0"/>
              <a:t>להשאיר ריק</a:t>
            </a:r>
          </a:p>
          <a:p>
            <a:r>
              <a:rPr lang="en-US" dirty="0" smtClean="0"/>
              <a:t>Secured protocol</a:t>
            </a:r>
            <a:endParaRPr lang="he-IL" dirty="0" smtClean="0"/>
          </a:p>
          <a:p>
            <a:pPr marL="0" indent="0">
              <a:buNone/>
            </a:pPr>
            <a:r>
              <a:rPr lang="he-IL" dirty="0"/>
              <a:t>	</a:t>
            </a:r>
            <a:r>
              <a:rPr lang="he-IL" dirty="0" smtClean="0"/>
              <a:t>יש לסמן </a:t>
            </a:r>
            <a:r>
              <a:rPr lang="en-US" dirty="0" smtClean="0"/>
              <a:t>V</a:t>
            </a:r>
            <a:endParaRPr lang="he-IL" dirty="0" smtClean="0"/>
          </a:p>
          <a:p>
            <a:r>
              <a:rPr lang="en-US" dirty="0" smtClean="0"/>
              <a:t>Port</a:t>
            </a:r>
            <a:endParaRPr lang="he-IL" dirty="0" smtClean="0"/>
          </a:p>
          <a:p>
            <a:pPr marL="0" indent="0">
              <a:buNone/>
            </a:pPr>
            <a:r>
              <a:rPr lang="he-IL" dirty="0"/>
              <a:t>	</a:t>
            </a:r>
            <a:r>
              <a:rPr lang="he-IL" dirty="0" smtClean="0"/>
              <a:t>יש להכניס 444</a:t>
            </a:r>
          </a:p>
          <a:p>
            <a:pPr marL="0" indent="0">
              <a:buNone/>
            </a:pPr>
            <a:r>
              <a:rPr lang="he-IL" dirty="0" smtClean="0">
                <a:solidFill>
                  <a:srgbClr val="FF0000"/>
                </a:solidFill>
              </a:rPr>
              <a:t>יש לצאת מהאפליקציה, ולהפעיל אותה שוב!</a:t>
            </a:r>
            <a:endParaRPr lang="he-I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60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למכשירי </a:t>
            </a:r>
            <a:r>
              <a:rPr lang="en-US" dirty="0" smtClean="0"/>
              <a:t>IPHONE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</a:t>
            </a:r>
          </a:p>
          <a:p>
            <a:pPr marL="0" indent="0">
              <a:buNone/>
            </a:pPr>
            <a:r>
              <a:rPr lang="he-IL" dirty="0"/>
              <a:t>	ב</a:t>
            </a:r>
            <a:r>
              <a:rPr lang="he-IL" dirty="0" smtClean="0"/>
              <a:t>מכשירי איפון יש להגדיר רק את הפורט, ולא שום הגדרה נוספת.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2881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017227" y="45811"/>
            <a:ext cx="5446486" cy="1325563"/>
          </a:xfrm>
        </p:spPr>
        <p:txBody>
          <a:bodyPr/>
          <a:lstStyle/>
          <a:p>
            <a:r>
              <a:rPr lang="he-IL" dirty="0" smtClean="0"/>
              <a:t>מסך פתיחה של האפליקציה</a:t>
            </a:r>
            <a:endParaRPr lang="he-IL" dirty="0"/>
          </a:p>
        </p:txBody>
      </p:sp>
      <p:pic>
        <p:nvPicPr>
          <p:cNvPr id="2050" name="Picture 2" descr="image0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881" y="1145490"/>
            <a:ext cx="3206151" cy="5480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31657" y="2035834"/>
            <a:ext cx="2467430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יש להכניס מספר עובד: ממערכת השכר, וסיסמא ראשונית </a:t>
            </a:r>
            <a:endParaRPr lang="he-IL" dirty="0"/>
          </a:p>
        </p:txBody>
      </p:sp>
      <p:pic>
        <p:nvPicPr>
          <p:cNvPr id="5" name="תמונה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46" y="292554"/>
            <a:ext cx="3024711" cy="621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3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הנחיות לאפליקציה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605971" y="1758156"/>
            <a:ext cx="10515600" cy="990146"/>
          </a:xfrm>
        </p:spPr>
        <p:txBody>
          <a:bodyPr/>
          <a:lstStyle/>
          <a:p>
            <a:r>
              <a:rPr lang="he-IL" dirty="0" smtClean="0"/>
              <a:t>האפליקציה תחומה רק עד למרחק של 500 מ' ממרכז הקמפוס, מחוץ לתחום, יש הודעת שגיאה, ולא ניתן לחתום.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73944" y="2719272"/>
            <a:ext cx="9597571" cy="123110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he-IL" sz="2800" dirty="0"/>
              <a:t>בעקרון, האפליקציה מאפשרת לבעלי תפקידים מיוחדים, תחומי החתמה שונים, ולכן יש עוד כפתורים לאפליקציה.</a:t>
            </a:r>
          </a:p>
          <a:p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3950378"/>
            <a:ext cx="9902371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e-IL" sz="2800" dirty="0" smtClean="0"/>
              <a:t>באמצעות האפליקציה, ניתן לראות את דוח הנוכחות/</a:t>
            </a:r>
            <a:r>
              <a:rPr lang="he-IL" sz="2800" dirty="0" err="1" smtClean="0"/>
              <a:t>העדרות</a:t>
            </a:r>
            <a:r>
              <a:rPr lang="he-IL" sz="2800" dirty="0" smtClean="0"/>
              <a:t>, </a:t>
            </a:r>
          </a:p>
          <a:p>
            <a:r>
              <a:rPr lang="he-IL" sz="2800" dirty="0"/>
              <a:t>	</a:t>
            </a:r>
            <a:r>
              <a:rPr lang="he-IL" sz="2800" dirty="0" smtClean="0"/>
              <a:t>אבל בלי סיכומים חודשיים.</a:t>
            </a:r>
            <a:endParaRPr lang="he-IL" sz="2800" dirty="0"/>
          </a:p>
        </p:txBody>
      </p:sp>
    </p:spTree>
    <p:extLst>
      <p:ext uri="{BB962C8B-B14F-4D97-AF65-F5344CB8AC3E}">
        <p14:creationId xmlns:p14="http://schemas.microsoft.com/office/powerpoint/2010/main" val="297256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/>
          <a:srcRect t="19630" b="5873"/>
          <a:stretch/>
        </p:blipFill>
        <p:spPr>
          <a:xfrm>
            <a:off x="130629" y="1809378"/>
            <a:ext cx="11596916" cy="48596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5314" y="391886"/>
            <a:ext cx="982617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מסך הפתיחה, עד לעדכון מלא של טופס ה-101 האלקטרוני – המסך יוצג כדי להזכיר לך העובד לעדכן את כל הפרטים הנדרשים על פי החוק, ולצרף את כל המסמכים הרלוונטיים.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3282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/>
          <a:srcRect t="9471" b="6578"/>
          <a:stretch/>
        </p:blipFill>
        <p:spPr>
          <a:xfrm>
            <a:off x="0" y="1100666"/>
            <a:ext cx="12192000" cy="5757334"/>
          </a:xfrm>
          <a:prstGeom prst="rect">
            <a:avLst/>
          </a:prstGeom>
        </p:spPr>
      </p:pic>
      <p:sp>
        <p:nvSpPr>
          <p:cNvPr id="3" name="אליפסה 2"/>
          <p:cNvSpPr/>
          <p:nvPr/>
        </p:nvSpPr>
        <p:spPr>
          <a:xfrm>
            <a:off x="8171543" y="2177143"/>
            <a:ext cx="420914" cy="31931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3802744" y="377762"/>
            <a:ext cx="531222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דף הבית – שלך בתור עובד בהצגת פריסה חודשית.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8169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01143" y="232229"/>
            <a:ext cx="608148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דף הבית – כאשר השדה </a:t>
            </a:r>
            <a:r>
              <a:rPr lang="he-IL" b="1" dirty="0" smtClean="0"/>
              <a:t>מנהל</a:t>
            </a:r>
            <a:r>
              <a:rPr lang="he-IL" dirty="0" smtClean="0"/>
              <a:t> מודגש, מציג את נתוני כל העובדים שאתה מנהל ואחראי על דיווחי הנוכחות שלהם </a:t>
            </a:r>
            <a:endParaRPr lang="he-IL" dirty="0"/>
          </a:p>
        </p:txBody>
      </p:sp>
      <p:sp>
        <p:nvSpPr>
          <p:cNvPr id="6" name="אליפסה 5"/>
          <p:cNvSpPr/>
          <p:nvPr/>
        </p:nvSpPr>
        <p:spPr>
          <a:xfrm>
            <a:off x="8563429" y="2104571"/>
            <a:ext cx="420914" cy="31931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 rotWithShape="1">
          <a:blip r:embed="rId2"/>
          <a:srcRect t="9489" b="5856"/>
          <a:stretch/>
        </p:blipFill>
        <p:spPr>
          <a:xfrm>
            <a:off x="0" y="1052286"/>
            <a:ext cx="12192000" cy="5805714"/>
          </a:xfrm>
          <a:prstGeom prst="rect">
            <a:avLst/>
          </a:prstGeom>
        </p:spPr>
      </p:pic>
      <p:sp>
        <p:nvSpPr>
          <p:cNvPr id="3" name="מלבן 2"/>
          <p:cNvSpPr/>
          <p:nvPr/>
        </p:nvSpPr>
        <p:spPr>
          <a:xfrm>
            <a:off x="1095375" y="3105150"/>
            <a:ext cx="1381125" cy="10953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TextBox 6"/>
          <p:cNvSpPr txBox="1"/>
          <p:nvPr/>
        </p:nvSpPr>
        <p:spPr>
          <a:xfrm>
            <a:off x="2609850" y="4333875"/>
            <a:ext cx="56007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בקשות לאישור מציינות רשומות של כל העובדים.</a:t>
            </a:r>
          </a:p>
          <a:p>
            <a:r>
              <a:rPr lang="he-IL" dirty="0" smtClean="0"/>
              <a:t>ועובדים בהמתנה, מציינים, כמה עובדים יש לאשר בסך </a:t>
            </a:r>
            <a:r>
              <a:rPr lang="he-IL" dirty="0" err="1" smtClean="0"/>
              <a:t>הכל</a:t>
            </a:r>
            <a:r>
              <a:rPr lang="he-IL" dirty="0" smtClean="0"/>
              <a:t>.</a:t>
            </a:r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2476500" y="5676900"/>
            <a:ext cx="320584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הפילוח מציג בתצוגת פאי את היחס בין השעות החסרות לפעילות בראיה מחלקתית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36207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  <p:bldP spid="8" grpId="0"/>
    </p:bld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508</Words>
  <Application>Microsoft Office PowerPoint</Application>
  <PresentationFormat>מסך רחב</PresentationFormat>
  <Paragraphs>57</Paragraphs>
  <Slides>19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ערכת נושא Office</vt:lpstr>
      <vt:lpstr>מצגת של PowerPoint‏</vt:lpstr>
      <vt:lpstr>מצגת של PowerPoint‏</vt:lpstr>
      <vt:lpstr>למכשירי אנדרואיד</vt:lpstr>
      <vt:lpstr>למכשירי IPHONE</vt:lpstr>
      <vt:lpstr>מסך פתיחה של האפליקציה</vt:lpstr>
      <vt:lpstr>הנחיות לאפליקציה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אישורי מנהלים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זורי מזרחי</dc:creator>
  <cp:lastModifiedBy>זורי מזרחי</cp:lastModifiedBy>
  <cp:revision>15</cp:revision>
  <dcterms:created xsi:type="dcterms:W3CDTF">2018-10-24T10:20:31Z</dcterms:created>
  <dcterms:modified xsi:type="dcterms:W3CDTF">2018-11-04T07:48:21Z</dcterms:modified>
</cp:coreProperties>
</file>